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256" r:id="rId5"/>
    <p:sldId id="278" r:id="rId6"/>
    <p:sldId id="258" r:id="rId7"/>
    <p:sldId id="259" r:id="rId8"/>
    <p:sldId id="277" r:id="rId9"/>
    <p:sldId id="260" r:id="rId10"/>
    <p:sldId id="276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53F377-B1E8-45A4-95FE-6DB1DA279E2B}" v="10" dt="2022-11-21T09:42:32.048"/>
    <p1510:client id="{947E4157-BBBC-4A52-8FAB-7A4B0212A25D}" v="63" dt="2022-11-21T09:31:20.107"/>
    <p1510:client id="{B7071DD0-D546-4B9A-8F56-EFE0EE6349DF}" v="163" dt="2022-11-29T07:15:15.2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lipovsek" userId="3650c3036150aa91" providerId="Windows Live" clId="Web-{B7071DD0-D546-4B9A-8F56-EFE0EE6349DF}"/>
    <pc:docChg chg="addSld delSld modSld">
      <pc:chgData name="simon lipovsek" userId="3650c3036150aa91" providerId="Windows Live" clId="Web-{B7071DD0-D546-4B9A-8F56-EFE0EE6349DF}" dt="2022-11-29T07:15:17.717" v="160"/>
      <pc:docMkLst>
        <pc:docMk/>
      </pc:docMkLst>
      <pc:sldChg chg="modSp">
        <pc:chgData name="simon lipovsek" userId="3650c3036150aa91" providerId="Windows Live" clId="Web-{B7071DD0-D546-4B9A-8F56-EFE0EE6349DF}" dt="2022-11-29T06:44:30.569" v="73" actId="20577"/>
        <pc:sldMkLst>
          <pc:docMk/>
          <pc:sldMk cId="2259308896" sldId="256"/>
        </pc:sldMkLst>
        <pc:spChg chg="mod">
          <ac:chgData name="simon lipovsek" userId="3650c3036150aa91" providerId="Windows Live" clId="Web-{B7071DD0-D546-4B9A-8F56-EFE0EE6349DF}" dt="2022-11-29T06:44:30.569" v="73" actId="20577"/>
          <ac:spMkLst>
            <pc:docMk/>
            <pc:sldMk cId="2259308896" sldId="256"/>
            <ac:spMk id="2" creationId="{51DF3D98-3C30-4CFC-8643-C81E829C8C25}"/>
          </ac:spMkLst>
        </pc:spChg>
      </pc:sldChg>
      <pc:sldChg chg="modSp">
        <pc:chgData name="simon lipovsek" userId="3650c3036150aa91" providerId="Windows Live" clId="Web-{B7071DD0-D546-4B9A-8F56-EFE0EE6349DF}" dt="2022-11-29T07:01:16.732" v="82" actId="20577"/>
        <pc:sldMkLst>
          <pc:docMk/>
          <pc:sldMk cId="1639799154" sldId="258"/>
        </pc:sldMkLst>
        <pc:spChg chg="mod">
          <ac:chgData name="simon lipovsek" userId="3650c3036150aa91" providerId="Windows Live" clId="Web-{B7071DD0-D546-4B9A-8F56-EFE0EE6349DF}" dt="2022-11-29T07:01:16.732" v="82" actId="20577"/>
          <ac:spMkLst>
            <pc:docMk/>
            <pc:sldMk cId="1639799154" sldId="258"/>
            <ac:spMk id="2" creationId="{8C543F67-9C70-4748-8C0C-3A7863422F99}"/>
          </ac:spMkLst>
        </pc:spChg>
      </pc:sldChg>
      <pc:sldChg chg="addSp delSp modSp">
        <pc:chgData name="simon lipovsek" userId="3650c3036150aa91" providerId="Windows Live" clId="Web-{B7071DD0-D546-4B9A-8F56-EFE0EE6349DF}" dt="2022-11-29T07:11:31.896" v="156"/>
        <pc:sldMkLst>
          <pc:docMk/>
          <pc:sldMk cId="3446797337" sldId="259"/>
        </pc:sldMkLst>
        <pc:spChg chg="mod ord">
          <ac:chgData name="simon lipovsek" userId="3650c3036150aa91" providerId="Windows Live" clId="Web-{B7071DD0-D546-4B9A-8F56-EFE0EE6349DF}" dt="2022-11-29T07:11:31.896" v="156"/>
          <ac:spMkLst>
            <pc:docMk/>
            <pc:sldMk cId="3446797337" sldId="259"/>
            <ac:spMk id="2" creationId="{8460295B-54B9-4937-90E3-BAB9CE69E30B}"/>
          </ac:spMkLst>
        </pc:spChg>
        <pc:spChg chg="mod ord">
          <ac:chgData name="simon lipovsek" userId="3650c3036150aa91" providerId="Windows Live" clId="Web-{B7071DD0-D546-4B9A-8F56-EFE0EE6349DF}" dt="2022-11-29T07:11:31.896" v="156"/>
          <ac:spMkLst>
            <pc:docMk/>
            <pc:sldMk cId="3446797337" sldId="259"/>
            <ac:spMk id="4" creationId="{D51A6D85-3837-435F-A342-5A3F98172B12}"/>
          </ac:spMkLst>
        </pc:spChg>
        <pc:spChg chg="del">
          <ac:chgData name="simon lipovsek" userId="3650c3036150aa91" providerId="Windows Live" clId="Web-{B7071DD0-D546-4B9A-8F56-EFE0EE6349DF}" dt="2022-11-29T06:46:17.010" v="77"/>
          <ac:spMkLst>
            <pc:docMk/>
            <pc:sldMk cId="3446797337" sldId="259"/>
            <ac:spMk id="16" creationId="{B81933D1-5615-42C7-9C0B-4EB7105CCE2D}"/>
          </ac:spMkLst>
        </pc:spChg>
        <pc:spChg chg="del">
          <ac:chgData name="simon lipovsek" userId="3650c3036150aa91" providerId="Windows Live" clId="Web-{B7071DD0-D546-4B9A-8F56-EFE0EE6349DF}" dt="2022-11-29T06:46:17.010" v="77"/>
          <ac:spMkLst>
            <pc:docMk/>
            <pc:sldMk cId="3446797337" sldId="259"/>
            <ac:spMk id="20" creationId="{47942995-B07F-4636-9A06-C6A104B260A8}"/>
          </ac:spMkLst>
        </pc:spChg>
        <pc:spChg chg="del">
          <ac:chgData name="simon lipovsek" userId="3650c3036150aa91" providerId="Windows Live" clId="Web-{B7071DD0-D546-4B9A-8F56-EFE0EE6349DF}" dt="2022-11-29T06:46:17.010" v="77"/>
          <ac:spMkLst>
            <pc:docMk/>
            <pc:sldMk cId="3446797337" sldId="259"/>
            <ac:spMk id="23" creationId="{19C9EAEA-39D0-4B0E-A0EB-51E7B26740B1}"/>
          </ac:spMkLst>
        </pc:spChg>
        <pc:spChg chg="add del">
          <ac:chgData name="simon lipovsek" userId="3650c3036150aa91" providerId="Windows Live" clId="Web-{B7071DD0-D546-4B9A-8F56-EFE0EE6349DF}" dt="2022-11-29T07:11:31.896" v="156"/>
          <ac:spMkLst>
            <pc:docMk/>
            <pc:sldMk cId="3446797337" sldId="259"/>
            <ac:spMk id="28" creationId="{47942995-B07F-4636-9A06-C6A104B260A8}"/>
          </ac:spMkLst>
        </pc:spChg>
        <pc:spChg chg="add del">
          <ac:chgData name="simon lipovsek" userId="3650c3036150aa91" providerId="Windows Live" clId="Web-{B7071DD0-D546-4B9A-8F56-EFE0EE6349DF}" dt="2022-11-29T07:11:31.896" v="156"/>
          <ac:spMkLst>
            <pc:docMk/>
            <pc:sldMk cId="3446797337" sldId="259"/>
            <ac:spMk id="35" creationId="{B81933D1-5615-42C7-9C0B-4EB7105CCE2D}"/>
          </ac:spMkLst>
        </pc:spChg>
        <pc:spChg chg="add del">
          <ac:chgData name="simon lipovsek" userId="3650c3036150aa91" providerId="Windows Live" clId="Web-{B7071DD0-D546-4B9A-8F56-EFE0EE6349DF}" dt="2022-11-29T07:11:31.896" v="156"/>
          <ac:spMkLst>
            <pc:docMk/>
            <pc:sldMk cId="3446797337" sldId="259"/>
            <ac:spMk id="37" creationId="{19C9EAEA-39D0-4B0E-A0EB-51E7B26740B1}"/>
          </ac:spMkLst>
        </pc:spChg>
        <pc:grpChg chg="del">
          <ac:chgData name="simon lipovsek" userId="3650c3036150aa91" providerId="Windows Live" clId="Web-{B7071DD0-D546-4B9A-8F56-EFE0EE6349DF}" dt="2022-11-29T06:46:17.010" v="77"/>
          <ac:grpSpMkLst>
            <pc:docMk/>
            <pc:sldMk cId="3446797337" sldId="259"/>
            <ac:grpSpMk id="21" creationId="{032D8612-31EB-44CF-A1D0-14FD4C705424}"/>
          </ac:grpSpMkLst>
        </pc:grpChg>
        <pc:grpChg chg="add del">
          <ac:chgData name="simon lipovsek" userId="3650c3036150aa91" providerId="Windows Live" clId="Web-{B7071DD0-D546-4B9A-8F56-EFE0EE6349DF}" dt="2022-11-29T07:11:31.896" v="156"/>
          <ac:grpSpMkLst>
            <pc:docMk/>
            <pc:sldMk cId="3446797337" sldId="259"/>
            <ac:grpSpMk id="30" creationId="{032D8612-31EB-44CF-A1D0-14FD4C705424}"/>
          </ac:grpSpMkLst>
        </pc:grpChg>
        <pc:picChg chg="del">
          <ac:chgData name="simon lipovsek" userId="3650c3036150aa91" providerId="Windows Live" clId="Web-{B7071DD0-D546-4B9A-8F56-EFE0EE6349DF}" dt="2022-11-29T06:46:05.713" v="74"/>
          <ac:picMkLst>
            <pc:docMk/>
            <pc:sldMk cId="3446797337" sldId="259"/>
            <ac:picMk id="3" creationId="{1A4E88F1-81F2-5A3C-B073-D0B697B2F451}"/>
          </ac:picMkLst>
        </pc:picChg>
        <pc:picChg chg="add mod">
          <ac:chgData name="simon lipovsek" userId="3650c3036150aa91" providerId="Windows Live" clId="Web-{B7071DD0-D546-4B9A-8F56-EFE0EE6349DF}" dt="2022-11-29T07:11:31.896" v="156"/>
          <ac:picMkLst>
            <pc:docMk/>
            <pc:sldMk cId="3446797337" sldId="259"/>
            <ac:picMk id="5" creationId="{12875CF3-B6E6-9813-98FD-335A18577DA0}"/>
          </ac:picMkLst>
        </pc:picChg>
        <pc:picChg chg="add mod">
          <ac:chgData name="simon lipovsek" userId="3650c3036150aa91" providerId="Windows Live" clId="Web-{B7071DD0-D546-4B9A-8F56-EFE0EE6349DF}" dt="2022-11-29T07:11:31.896" v="156"/>
          <ac:picMkLst>
            <pc:docMk/>
            <pc:sldMk cId="3446797337" sldId="259"/>
            <ac:picMk id="6" creationId="{BB10FCE1-16F6-F1BE-16D0-F9456FE426D7}"/>
          </ac:picMkLst>
        </pc:picChg>
      </pc:sldChg>
      <pc:sldChg chg="del">
        <pc:chgData name="simon lipovsek" userId="3650c3036150aa91" providerId="Windows Live" clId="Web-{B7071DD0-D546-4B9A-8F56-EFE0EE6349DF}" dt="2022-11-29T06:37:45.225" v="19"/>
        <pc:sldMkLst>
          <pc:docMk/>
          <pc:sldMk cId="700209266" sldId="264"/>
        </pc:sldMkLst>
      </pc:sldChg>
      <pc:sldChg chg="del">
        <pc:chgData name="simon lipovsek" userId="3650c3036150aa91" providerId="Windows Live" clId="Web-{B7071DD0-D546-4B9A-8F56-EFE0EE6349DF}" dt="2022-11-29T06:37:45.209" v="17"/>
        <pc:sldMkLst>
          <pc:docMk/>
          <pc:sldMk cId="2563119616" sldId="265"/>
        </pc:sldMkLst>
      </pc:sldChg>
      <pc:sldChg chg="del">
        <pc:chgData name="simon lipovsek" userId="3650c3036150aa91" providerId="Windows Live" clId="Web-{B7071DD0-D546-4B9A-8F56-EFE0EE6349DF}" dt="2022-11-29T06:37:45.209" v="16"/>
        <pc:sldMkLst>
          <pc:docMk/>
          <pc:sldMk cId="2721508595" sldId="266"/>
        </pc:sldMkLst>
      </pc:sldChg>
      <pc:sldChg chg="del">
        <pc:chgData name="simon lipovsek" userId="3650c3036150aa91" providerId="Windows Live" clId="Web-{B7071DD0-D546-4B9A-8F56-EFE0EE6349DF}" dt="2022-11-29T06:37:45.225" v="20"/>
        <pc:sldMkLst>
          <pc:docMk/>
          <pc:sldMk cId="3396266754" sldId="269"/>
        </pc:sldMkLst>
      </pc:sldChg>
      <pc:sldChg chg="del">
        <pc:chgData name="simon lipovsek" userId="3650c3036150aa91" providerId="Windows Live" clId="Web-{B7071DD0-D546-4B9A-8F56-EFE0EE6349DF}" dt="2022-11-29T06:37:45.209" v="18"/>
        <pc:sldMkLst>
          <pc:docMk/>
          <pc:sldMk cId="932498405" sldId="270"/>
        </pc:sldMkLst>
      </pc:sldChg>
      <pc:sldChg chg="del">
        <pc:chgData name="simon lipovsek" userId="3650c3036150aa91" providerId="Windows Live" clId="Web-{B7071DD0-D546-4B9A-8F56-EFE0EE6349DF}" dt="2022-11-29T06:37:45.225" v="21"/>
        <pc:sldMkLst>
          <pc:docMk/>
          <pc:sldMk cId="3335690284" sldId="271"/>
        </pc:sldMkLst>
      </pc:sldChg>
      <pc:sldChg chg="addSp delSp modSp">
        <pc:chgData name="simon lipovsek" userId="3650c3036150aa91" providerId="Windows Live" clId="Web-{B7071DD0-D546-4B9A-8F56-EFE0EE6349DF}" dt="2022-11-29T06:39:39.558" v="60" actId="20577"/>
        <pc:sldMkLst>
          <pc:docMk/>
          <pc:sldMk cId="2639983765" sldId="273"/>
        </pc:sldMkLst>
        <pc:spChg chg="mod">
          <ac:chgData name="simon lipovsek" userId="3650c3036150aa91" providerId="Windows Live" clId="Web-{B7071DD0-D546-4B9A-8F56-EFE0EE6349DF}" dt="2022-11-29T06:39:39.558" v="60" actId="20577"/>
          <ac:spMkLst>
            <pc:docMk/>
            <pc:sldMk cId="2639983765" sldId="273"/>
            <ac:spMk id="2" creationId="{33AF65A7-995A-9F45-891C-82D9B9D40801}"/>
          </ac:spMkLst>
        </pc:spChg>
        <pc:spChg chg="del">
          <ac:chgData name="simon lipovsek" userId="3650c3036150aa91" providerId="Windows Live" clId="Web-{B7071DD0-D546-4B9A-8F56-EFE0EE6349DF}" dt="2022-11-29T06:38:58.869" v="50"/>
          <ac:spMkLst>
            <pc:docMk/>
            <pc:sldMk cId="2639983765" sldId="273"/>
            <ac:spMk id="4" creationId="{6E4EA976-8646-0143-BA18-8675E6FA5EB7}"/>
          </ac:spMkLst>
        </pc:spChg>
        <pc:spChg chg="mod">
          <ac:chgData name="simon lipovsek" userId="3650c3036150aa91" providerId="Windows Live" clId="Web-{B7071DD0-D546-4B9A-8F56-EFE0EE6349DF}" dt="2022-11-29T06:38:52.478" v="49" actId="20577"/>
          <ac:spMkLst>
            <pc:docMk/>
            <pc:sldMk cId="2639983765" sldId="273"/>
            <ac:spMk id="7" creationId="{E178654B-08C9-4C41-8BEC-DFB720245862}"/>
          </ac:spMkLst>
        </pc:spChg>
        <pc:spChg chg="add del mod">
          <ac:chgData name="simon lipovsek" userId="3650c3036150aa91" providerId="Windows Live" clId="Web-{B7071DD0-D546-4B9A-8F56-EFE0EE6349DF}" dt="2022-11-29T06:39:29.026" v="57"/>
          <ac:spMkLst>
            <pc:docMk/>
            <pc:sldMk cId="2639983765" sldId="273"/>
            <ac:spMk id="8" creationId="{06CC1622-3EC3-170F-B5D7-3D91EAC8DAC7}"/>
          </ac:spMkLst>
        </pc:spChg>
        <pc:spChg chg="del mod">
          <ac:chgData name="simon lipovsek" userId="3650c3036150aa91" providerId="Windows Live" clId="Web-{B7071DD0-D546-4B9A-8F56-EFE0EE6349DF}" dt="2022-11-29T06:39:25.854" v="55"/>
          <ac:spMkLst>
            <pc:docMk/>
            <pc:sldMk cId="2639983765" sldId="273"/>
            <ac:spMk id="13" creationId="{6118A1B7-08BA-6B43-BBA8-952377DF944D}"/>
          </ac:spMkLst>
        </pc:spChg>
        <pc:spChg chg="del mod">
          <ac:chgData name="simon lipovsek" userId="3650c3036150aa91" providerId="Windows Live" clId="Web-{B7071DD0-D546-4B9A-8F56-EFE0EE6349DF}" dt="2022-11-29T06:39:22.338" v="53"/>
          <ac:spMkLst>
            <pc:docMk/>
            <pc:sldMk cId="2639983765" sldId="273"/>
            <ac:spMk id="14" creationId="{A1F17760-D90A-AB46-A4E0-31B2684E3F5E}"/>
          </ac:spMkLst>
        </pc:spChg>
      </pc:sldChg>
      <pc:sldChg chg="del">
        <pc:chgData name="simon lipovsek" userId="3650c3036150aa91" providerId="Windows Live" clId="Web-{B7071DD0-D546-4B9A-8F56-EFE0EE6349DF}" dt="2022-11-29T06:37:45.209" v="15"/>
        <pc:sldMkLst>
          <pc:docMk/>
          <pc:sldMk cId="926184573" sldId="275"/>
        </pc:sldMkLst>
      </pc:sldChg>
      <pc:sldChg chg="addSp delSp modSp">
        <pc:chgData name="simon lipovsek" userId="3650c3036150aa91" providerId="Windows Live" clId="Web-{B7071DD0-D546-4B9A-8F56-EFE0EE6349DF}" dt="2022-11-29T07:15:17.717" v="160"/>
        <pc:sldMkLst>
          <pc:docMk/>
          <pc:sldMk cId="1658014236" sldId="277"/>
        </pc:sldMkLst>
        <pc:spChg chg="del">
          <ac:chgData name="simon lipovsek" userId="3650c3036150aa91" providerId="Windows Live" clId="Web-{B7071DD0-D546-4B9A-8F56-EFE0EE6349DF}" dt="2022-11-29T07:15:17.717" v="160"/>
          <ac:spMkLst>
            <pc:docMk/>
            <pc:sldMk cId="1658014236" sldId="277"/>
            <ac:spMk id="8" creationId="{D4771268-CB57-404A-9271-370EB28F6090}"/>
          </ac:spMkLst>
        </pc:spChg>
        <pc:spChg chg="add">
          <ac:chgData name="simon lipovsek" userId="3650c3036150aa91" providerId="Windows Live" clId="Web-{B7071DD0-D546-4B9A-8F56-EFE0EE6349DF}" dt="2022-11-29T07:15:17.717" v="160"/>
          <ac:spMkLst>
            <pc:docMk/>
            <pc:sldMk cId="1658014236" sldId="277"/>
            <ac:spMk id="13" creationId="{D4771268-CB57-404A-9271-370EB28F6090}"/>
          </ac:spMkLst>
        </pc:spChg>
        <pc:picChg chg="del">
          <ac:chgData name="simon lipovsek" userId="3650c3036150aa91" providerId="Windows Live" clId="Web-{B7071DD0-D546-4B9A-8F56-EFE0EE6349DF}" dt="2022-11-29T07:15:12.873" v="157"/>
          <ac:picMkLst>
            <pc:docMk/>
            <pc:sldMk cId="1658014236" sldId="277"/>
            <ac:picMk id="3" creationId="{0F5305EF-41BF-47CF-8003-DEEB79788C38}"/>
          </ac:picMkLst>
        </pc:picChg>
        <pc:picChg chg="add mod">
          <ac:chgData name="simon lipovsek" userId="3650c3036150aa91" providerId="Windows Live" clId="Web-{B7071DD0-D546-4B9A-8F56-EFE0EE6349DF}" dt="2022-11-29T07:15:17.717" v="160"/>
          <ac:picMkLst>
            <pc:docMk/>
            <pc:sldMk cId="1658014236" sldId="277"/>
            <ac:picMk id="4" creationId="{4F66178A-DF2D-A5B0-9575-98DEC78D5C3E}"/>
          </ac:picMkLst>
        </pc:picChg>
      </pc:sldChg>
      <pc:sldChg chg="modSp new">
        <pc:chgData name="simon lipovsek" userId="3650c3036150aa91" providerId="Windows Live" clId="Web-{B7071DD0-D546-4B9A-8F56-EFE0EE6349DF}" dt="2022-11-29T07:04:04.660" v="153" actId="20577"/>
        <pc:sldMkLst>
          <pc:docMk/>
          <pc:sldMk cId="1833404901" sldId="278"/>
        </pc:sldMkLst>
        <pc:spChg chg="mod">
          <ac:chgData name="simon lipovsek" userId="3650c3036150aa91" providerId="Windows Live" clId="Web-{B7071DD0-D546-4B9A-8F56-EFE0EE6349DF}" dt="2022-11-29T07:04:04.660" v="153" actId="20577"/>
          <ac:spMkLst>
            <pc:docMk/>
            <pc:sldMk cId="1833404901" sldId="278"/>
            <ac:spMk id="2" creationId="{69836233-B956-7258-708E-B3CEF64D3042}"/>
          </ac:spMkLst>
        </pc:spChg>
        <pc:spChg chg="mod">
          <ac:chgData name="simon lipovsek" userId="3650c3036150aa91" providerId="Windows Live" clId="Web-{B7071DD0-D546-4B9A-8F56-EFE0EE6349DF}" dt="2022-11-29T07:04:00.457" v="152" actId="20577"/>
          <ac:spMkLst>
            <pc:docMk/>
            <pc:sldMk cId="1833404901" sldId="278"/>
            <ac:spMk id="3" creationId="{A66C8A5B-68DA-1A2C-45D3-8E98E257332C}"/>
          </ac:spMkLst>
        </pc:spChg>
      </pc:sldChg>
    </pc:docChg>
  </pc:docChgLst>
  <pc:docChgLst>
    <pc:chgData name="simon lipovsek" userId="3650c3036150aa91" providerId="Windows Live" clId="Web-{947E4157-BBBC-4A52-8FAB-7A4B0212A25D}"/>
    <pc:docChg chg="addSld delSld modSld">
      <pc:chgData name="simon lipovsek" userId="3650c3036150aa91" providerId="Windows Live" clId="Web-{947E4157-BBBC-4A52-8FAB-7A4B0212A25D}" dt="2022-11-21T09:31:20.107" v="67" actId="1076"/>
      <pc:docMkLst>
        <pc:docMk/>
      </pc:docMkLst>
      <pc:sldChg chg="modSp">
        <pc:chgData name="simon lipovsek" userId="3650c3036150aa91" providerId="Windows Live" clId="Web-{947E4157-BBBC-4A52-8FAB-7A4B0212A25D}" dt="2022-11-21T08:45:11.508" v="5" actId="20577"/>
        <pc:sldMkLst>
          <pc:docMk/>
          <pc:sldMk cId="2259308896" sldId="256"/>
        </pc:sldMkLst>
        <pc:spChg chg="mod">
          <ac:chgData name="simon lipovsek" userId="3650c3036150aa91" providerId="Windows Live" clId="Web-{947E4157-BBBC-4A52-8FAB-7A4B0212A25D}" dt="2022-11-21T08:45:06.196" v="4" actId="20577"/>
          <ac:spMkLst>
            <pc:docMk/>
            <pc:sldMk cId="2259308896" sldId="256"/>
            <ac:spMk id="2" creationId="{51DF3D98-3C30-4CFC-8643-C81E829C8C25}"/>
          </ac:spMkLst>
        </pc:spChg>
        <pc:spChg chg="mod">
          <ac:chgData name="simon lipovsek" userId="3650c3036150aa91" providerId="Windows Live" clId="Web-{947E4157-BBBC-4A52-8FAB-7A4B0212A25D}" dt="2022-11-21T08:45:11.508" v="5" actId="20577"/>
          <ac:spMkLst>
            <pc:docMk/>
            <pc:sldMk cId="2259308896" sldId="256"/>
            <ac:spMk id="3" creationId="{A068D447-28D3-4F5F-B2DC-FD67E9015868}"/>
          </ac:spMkLst>
        </pc:spChg>
      </pc:sldChg>
      <pc:sldChg chg="del">
        <pc:chgData name="simon lipovsek" userId="3650c3036150aa91" providerId="Windows Live" clId="Web-{947E4157-BBBC-4A52-8FAB-7A4B0212A25D}" dt="2022-11-21T08:45:23.681" v="6"/>
        <pc:sldMkLst>
          <pc:docMk/>
          <pc:sldMk cId="1325608595" sldId="257"/>
        </pc:sldMkLst>
      </pc:sldChg>
      <pc:sldChg chg="addSp delSp modSp mod setBg">
        <pc:chgData name="simon lipovsek" userId="3650c3036150aa91" providerId="Windows Live" clId="Web-{947E4157-BBBC-4A52-8FAB-7A4B0212A25D}" dt="2022-11-21T08:50:07.519" v="34"/>
        <pc:sldMkLst>
          <pc:docMk/>
          <pc:sldMk cId="1639799154" sldId="258"/>
        </pc:sldMkLst>
        <pc:spChg chg="mod">
          <ac:chgData name="simon lipovsek" userId="3650c3036150aa91" providerId="Windows Live" clId="Web-{947E4157-BBBC-4A52-8FAB-7A4B0212A25D}" dt="2022-11-21T08:50:07.519" v="34"/>
          <ac:spMkLst>
            <pc:docMk/>
            <pc:sldMk cId="1639799154" sldId="258"/>
            <ac:spMk id="2" creationId="{8C543F67-9C70-4748-8C0C-3A7863422F99}"/>
          </ac:spMkLst>
        </pc:spChg>
        <pc:spChg chg="del mod ord">
          <ac:chgData name="simon lipovsek" userId="3650c3036150aa91" providerId="Windows Live" clId="Web-{947E4157-BBBC-4A52-8FAB-7A4B0212A25D}" dt="2022-11-21T08:46:59.044" v="17"/>
          <ac:spMkLst>
            <pc:docMk/>
            <pc:sldMk cId="1639799154" sldId="258"/>
            <ac:spMk id="3" creationId="{95B371F2-DBA5-415A-82C8-651F587B857A}"/>
          </ac:spMkLst>
        </pc:spChg>
        <pc:spChg chg="mod ord">
          <ac:chgData name="simon lipovsek" userId="3650c3036150aa91" providerId="Windows Live" clId="Web-{947E4157-BBBC-4A52-8FAB-7A4B0212A25D}" dt="2022-11-21T08:50:07.519" v="34"/>
          <ac:spMkLst>
            <pc:docMk/>
            <pc:sldMk cId="1639799154" sldId="258"/>
            <ac:spMk id="4" creationId="{DB056174-CBC5-7B48-9681-7DDAC423337E}"/>
          </ac:spMkLst>
        </pc:spChg>
        <pc:spChg chg="mod">
          <ac:chgData name="simon lipovsek" userId="3650c3036150aa91" providerId="Windows Live" clId="Web-{947E4157-BBBC-4A52-8FAB-7A4B0212A25D}" dt="2022-11-21T08:50:07.519" v="34"/>
          <ac:spMkLst>
            <pc:docMk/>
            <pc:sldMk cId="1639799154" sldId="258"/>
            <ac:spMk id="5" creationId="{D593FA18-50D6-0344-B477-1D7C91CF4029}"/>
          </ac:spMkLst>
        </pc:spChg>
        <pc:spChg chg="mod">
          <ac:chgData name="simon lipovsek" userId="3650c3036150aa91" providerId="Windows Live" clId="Web-{947E4157-BBBC-4A52-8FAB-7A4B0212A25D}" dt="2022-11-21T08:50:07.519" v="34"/>
          <ac:spMkLst>
            <pc:docMk/>
            <pc:sldMk cId="1639799154" sldId="258"/>
            <ac:spMk id="6" creationId="{134C72D2-EFDF-844A-8472-CB49A59B127B}"/>
          </ac:spMkLst>
        </pc:spChg>
        <pc:spChg chg="add del">
          <ac:chgData name="simon lipovsek" userId="3650c3036150aa91" providerId="Windows Live" clId="Web-{947E4157-BBBC-4A52-8FAB-7A4B0212A25D}" dt="2022-11-21T08:46:59.028" v="16"/>
          <ac:spMkLst>
            <pc:docMk/>
            <pc:sldMk cId="1639799154" sldId="258"/>
            <ac:spMk id="9" creationId="{2B97F24A-32CE-4C1C-A50D-3016B394DCFB}"/>
          </ac:spMkLst>
        </pc:spChg>
        <pc:spChg chg="add del">
          <ac:chgData name="simon lipovsek" userId="3650c3036150aa91" providerId="Windows Live" clId="Web-{947E4157-BBBC-4A52-8FAB-7A4B0212A25D}" dt="2022-11-21T08:46:59.028" v="16"/>
          <ac:spMkLst>
            <pc:docMk/>
            <pc:sldMk cId="1639799154" sldId="258"/>
            <ac:spMk id="10" creationId="{CD8B4F24-440B-49E9-B85D-733523DC064B}"/>
          </ac:spMkLst>
        </pc:spChg>
        <pc:spChg chg="add del">
          <ac:chgData name="simon lipovsek" userId="3650c3036150aa91" providerId="Windows Live" clId="Web-{947E4157-BBBC-4A52-8FAB-7A4B0212A25D}" dt="2022-11-21T08:46:41.418" v="14"/>
          <ac:spMkLst>
            <pc:docMk/>
            <pc:sldMk cId="1639799154" sldId="258"/>
            <ac:spMk id="12" creationId="{3C54F4CE-85F0-46ED-80DA-9518C9251AD1}"/>
          </ac:spMkLst>
        </pc:spChg>
        <pc:spChg chg="add del">
          <ac:chgData name="simon lipovsek" userId="3650c3036150aa91" providerId="Windows Live" clId="Web-{947E4157-BBBC-4A52-8FAB-7A4B0212A25D}" dt="2022-11-21T08:50:07.519" v="34"/>
          <ac:spMkLst>
            <pc:docMk/>
            <pc:sldMk cId="1639799154" sldId="258"/>
            <ac:spMk id="13" creationId="{6753252F-4873-4F63-801D-CC719279A7D5}"/>
          </ac:spMkLst>
        </pc:spChg>
        <pc:spChg chg="add del">
          <ac:chgData name="simon lipovsek" userId="3650c3036150aa91" providerId="Windows Live" clId="Web-{947E4157-BBBC-4A52-8FAB-7A4B0212A25D}" dt="2022-11-21T08:46:41.418" v="14"/>
          <ac:spMkLst>
            <pc:docMk/>
            <pc:sldMk cId="1639799154" sldId="258"/>
            <ac:spMk id="14" creationId="{DADD1FCA-8ACB-4958-81DD-4CDD6D3E1921}"/>
          </ac:spMkLst>
        </pc:spChg>
        <pc:spChg chg="add del">
          <ac:chgData name="simon lipovsek" userId="3650c3036150aa91" providerId="Windows Live" clId="Web-{947E4157-BBBC-4A52-8FAB-7A4B0212A25D}" dt="2022-11-21T08:50:07.519" v="34"/>
          <ac:spMkLst>
            <pc:docMk/>
            <pc:sldMk cId="1639799154" sldId="258"/>
            <ac:spMk id="15" creationId="{047C8CCB-F95D-4249-92DD-651249D3535A}"/>
          </ac:spMkLst>
        </pc:spChg>
        <pc:spChg chg="add">
          <ac:chgData name="simon lipovsek" userId="3650c3036150aa91" providerId="Windows Live" clId="Web-{947E4157-BBBC-4A52-8FAB-7A4B0212A25D}" dt="2022-11-21T08:50:07.519" v="34"/>
          <ac:spMkLst>
            <pc:docMk/>
            <pc:sldMk cId="1639799154" sldId="258"/>
            <ac:spMk id="20" creationId="{CDA1A2E9-63FE-408D-A803-8E306ECAB4B3}"/>
          </ac:spMkLst>
        </pc:spChg>
        <pc:spChg chg="add">
          <ac:chgData name="simon lipovsek" userId="3650c3036150aa91" providerId="Windows Live" clId="Web-{947E4157-BBBC-4A52-8FAB-7A4B0212A25D}" dt="2022-11-21T08:50:07.519" v="34"/>
          <ac:spMkLst>
            <pc:docMk/>
            <pc:sldMk cId="1639799154" sldId="258"/>
            <ac:spMk id="22" creationId="{FBE9F90C-C163-435B-9A68-D15C92D1CF2B}"/>
          </ac:spMkLst>
        </pc:spChg>
        <pc:spChg chg="add">
          <ac:chgData name="simon lipovsek" userId="3650c3036150aa91" providerId="Windows Live" clId="Web-{947E4157-BBBC-4A52-8FAB-7A4B0212A25D}" dt="2022-11-21T08:50:07.519" v="34"/>
          <ac:spMkLst>
            <pc:docMk/>
            <pc:sldMk cId="1639799154" sldId="258"/>
            <ac:spMk id="24" creationId="{2C910467-8185-45DD-B8A2-A88DF20DF6E0}"/>
          </ac:spMkLst>
        </pc:spChg>
        <pc:spChg chg="add">
          <ac:chgData name="simon lipovsek" userId="3650c3036150aa91" providerId="Windows Live" clId="Web-{947E4157-BBBC-4A52-8FAB-7A4B0212A25D}" dt="2022-11-21T08:50:07.519" v="34"/>
          <ac:spMkLst>
            <pc:docMk/>
            <pc:sldMk cId="1639799154" sldId="258"/>
            <ac:spMk id="26" creationId="{1A882A9F-F4E9-4E23-8F0B-20B5DF42EAA9}"/>
          </ac:spMkLst>
        </pc:spChg>
        <pc:picChg chg="add mod ord">
          <ac:chgData name="simon lipovsek" userId="3650c3036150aa91" providerId="Windows Live" clId="Web-{947E4157-BBBC-4A52-8FAB-7A4B0212A25D}" dt="2022-11-21T08:50:07.519" v="34"/>
          <ac:picMkLst>
            <pc:docMk/>
            <pc:sldMk cId="1639799154" sldId="258"/>
            <ac:picMk id="7" creationId="{CF997A68-BF74-9272-E31B-DB446E955B76}"/>
          </ac:picMkLst>
        </pc:picChg>
      </pc:sldChg>
      <pc:sldChg chg="addSp delSp modSp mod setBg">
        <pc:chgData name="simon lipovsek" userId="3650c3036150aa91" providerId="Windows Live" clId="Web-{947E4157-BBBC-4A52-8FAB-7A4B0212A25D}" dt="2022-11-21T08:50:03.363" v="33" actId="20577"/>
        <pc:sldMkLst>
          <pc:docMk/>
          <pc:sldMk cId="3446797337" sldId="259"/>
        </pc:sldMkLst>
        <pc:spChg chg="mod">
          <ac:chgData name="simon lipovsek" userId="3650c3036150aa91" providerId="Windows Live" clId="Web-{947E4157-BBBC-4A52-8FAB-7A4B0212A25D}" dt="2022-11-21T08:50:03.363" v="33" actId="20577"/>
          <ac:spMkLst>
            <pc:docMk/>
            <pc:sldMk cId="3446797337" sldId="259"/>
            <ac:spMk id="2" creationId="{8460295B-54B9-4937-90E3-BAB9CE69E30B}"/>
          </ac:spMkLst>
        </pc:spChg>
        <pc:spChg chg="mod">
          <ac:chgData name="simon lipovsek" userId="3650c3036150aa91" providerId="Windows Live" clId="Web-{947E4157-BBBC-4A52-8FAB-7A4B0212A25D}" dt="2022-11-21T08:49:55.128" v="31"/>
          <ac:spMkLst>
            <pc:docMk/>
            <pc:sldMk cId="3446797337" sldId="259"/>
            <ac:spMk id="4" creationId="{D51A6D85-3837-435F-A342-5A3F98172B12}"/>
          </ac:spMkLst>
        </pc:spChg>
        <pc:spChg chg="add del">
          <ac:chgData name="simon lipovsek" userId="3650c3036150aa91" providerId="Windows Live" clId="Web-{947E4157-BBBC-4A52-8FAB-7A4B0212A25D}" dt="2022-11-21T08:49:50.784" v="28"/>
          <ac:spMkLst>
            <pc:docMk/>
            <pc:sldMk cId="3446797337" sldId="259"/>
            <ac:spMk id="9" creationId="{BA79A7CF-01AF-4178-9369-94E0C90EB046}"/>
          </ac:spMkLst>
        </pc:spChg>
        <pc:spChg chg="add del">
          <ac:chgData name="simon lipovsek" userId="3650c3036150aa91" providerId="Windows Live" clId="Web-{947E4157-BBBC-4A52-8FAB-7A4B0212A25D}" dt="2022-11-21T08:49:50.784" v="28"/>
          <ac:spMkLst>
            <pc:docMk/>
            <pc:sldMk cId="3446797337" sldId="259"/>
            <ac:spMk id="11" creationId="{99413ED5-9ED4-4772-BCE4-2BCAE6B12E35}"/>
          </ac:spMkLst>
        </pc:spChg>
        <pc:spChg chg="add del">
          <ac:chgData name="simon lipovsek" userId="3650c3036150aa91" providerId="Windows Live" clId="Web-{947E4157-BBBC-4A52-8FAB-7A4B0212A25D}" dt="2022-11-21T08:49:50.784" v="28"/>
          <ac:spMkLst>
            <pc:docMk/>
            <pc:sldMk cId="3446797337" sldId="259"/>
            <ac:spMk id="13" creationId="{04357C93-F0CB-4A1C-8F77-4E9063789819}"/>
          </ac:spMkLst>
        </pc:spChg>
        <pc:spChg chg="add del">
          <ac:chgData name="simon lipovsek" userId="3650c3036150aa91" providerId="Windows Live" clId="Web-{947E4157-BBBC-4A52-8FAB-7A4B0212A25D}" dt="2022-11-21T08:49:50.784" v="28"/>
          <ac:spMkLst>
            <pc:docMk/>
            <pc:sldMk cId="3446797337" sldId="259"/>
            <ac:spMk id="15" creationId="{90F533E9-6690-41A8-A372-4C6C622D028D}"/>
          </ac:spMkLst>
        </pc:spChg>
        <pc:spChg chg="add">
          <ac:chgData name="simon lipovsek" userId="3650c3036150aa91" providerId="Windows Live" clId="Web-{947E4157-BBBC-4A52-8FAB-7A4B0212A25D}" dt="2022-11-21T08:49:55.128" v="31"/>
          <ac:spMkLst>
            <pc:docMk/>
            <pc:sldMk cId="3446797337" sldId="259"/>
            <ac:spMk id="16" creationId="{B81933D1-5615-42C7-9C0B-4EB7105CCE2D}"/>
          </ac:spMkLst>
        </pc:spChg>
        <pc:spChg chg="add del">
          <ac:chgData name="simon lipovsek" userId="3650c3036150aa91" providerId="Windows Live" clId="Web-{947E4157-BBBC-4A52-8FAB-7A4B0212A25D}" dt="2022-11-21T08:49:55.112" v="30"/>
          <ac:spMkLst>
            <pc:docMk/>
            <pc:sldMk cId="3446797337" sldId="259"/>
            <ac:spMk id="17" creationId="{3C54F4CE-85F0-46ED-80DA-9518C9251AD1}"/>
          </ac:spMkLst>
        </pc:spChg>
        <pc:spChg chg="add del">
          <ac:chgData name="simon lipovsek" userId="3650c3036150aa91" providerId="Windows Live" clId="Web-{947E4157-BBBC-4A52-8FAB-7A4B0212A25D}" dt="2022-11-21T08:49:55.112" v="30"/>
          <ac:spMkLst>
            <pc:docMk/>
            <pc:sldMk cId="3446797337" sldId="259"/>
            <ac:spMk id="18" creationId="{DADD1FCA-8ACB-4958-81DD-4CDD6D3E1921}"/>
          </ac:spMkLst>
        </pc:spChg>
        <pc:spChg chg="add">
          <ac:chgData name="simon lipovsek" userId="3650c3036150aa91" providerId="Windows Live" clId="Web-{947E4157-BBBC-4A52-8FAB-7A4B0212A25D}" dt="2022-11-21T08:49:55.128" v="31"/>
          <ac:spMkLst>
            <pc:docMk/>
            <pc:sldMk cId="3446797337" sldId="259"/>
            <ac:spMk id="20" creationId="{47942995-B07F-4636-9A06-C6A104B260A8}"/>
          </ac:spMkLst>
        </pc:spChg>
        <pc:spChg chg="add">
          <ac:chgData name="simon lipovsek" userId="3650c3036150aa91" providerId="Windows Live" clId="Web-{947E4157-BBBC-4A52-8FAB-7A4B0212A25D}" dt="2022-11-21T08:49:55.128" v="31"/>
          <ac:spMkLst>
            <pc:docMk/>
            <pc:sldMk cId="3446797337" sldId="259"/>
            <ac:spMk id="23" creationId="{19C9EAEA-39D0-4B0E-A0EB-51E7B26740B1}"/>
          </ac:spMkLst>
        </pc:spChg>
        <pc:grpChg chg="add">
          <ac:chgData name="simon lipovsek" userId="3650c3036150aa91" providerId="Windows Live" clId="Web-{947E4157-BBBC-4A52-8FAB-7A4B0212A25D}" dt="2022-11-21T08:49:55.128" v="31"/>
          <ac:grpSpMkLst>
            <pc:docMk/>
            <pc:sldMk cId="3446797337" sldId="259"/>
            <ac:grpSpMk id="21" creationId="{032D8612-31EB-44CF-A1D0-14FD4C705424}"/>
          </ac:grpSpMkLst>
        </pc:grpChg>
        <pc:picChg chg="add mod">
          <ac:chgData name="simon lipovsek" userId="3650c3036150aa91" providerId="Windows Live" clId="Web-{947E4157-BBBC-4A52-8FAB-7A4B0212A25D}" dt="2022-11-21T08:49:55.128" v="31"/>
          <ac:picMkLst>
            <pc:docMk/>
            <pc:sldMk cId="3446797337" sldId="259"/>
            <ac:picMk id="3" creationId="{1A4E88F1-81F2-5A3C-B073-D0B697B2F451}"/>
          </ac:picMkLst>
        </pc:picChg>
      </pc:sldChg>
      <pc:sldChg chg="addSp delSp modSp mod setBg">
        <pc:chgData name="simon lipovsek" userId="3650c3036150aa91" providerId="Windows Live" clId="Web-{947E4157-BBBC-4A52-8FAB-7A4B0212A25D}" dt="2022-11-21T09:03:50.689" v="47"/>
        <pc:sldMkLst>
          <pc:docMk/>
          <pc:sldMk cId="4212917468" sldId="260"/>
        </pc:sldMkLst>
        <pc:spChg chg="mod">
          <ac:chgData name="simon lipovsek" userId="3650c3036150aa91" providerId="Windows Live" clId="Web-{947E4157-BBBC-4A52-8FAB-7A4B0212A25D}" dt="2022-11-21T09:03:50.689" v="47"/>
          <ac:spMkLst>
            <pc:docMk/>
            <pc:sldMk cId="4212917468" sldId="260"/>
            <ac:spMk id="2" creationId="{F96F75DE-8A44-4EC5-83C6-95BDDF10DFD9}"/>
          </ac:spMkLst>
        </pc:spChg>
        <pc:spChg chg="mod ord">
          <ac:chgData name="simon lipovsek" userId="3650c3036150aa91" providerId="Windows Live" clId="Web-{947E4157-BBBC-4A52-8FAB-7A4B0212A25D}" dt="2022-11-21T09:03:50.689" v="47"/>
          <ac:spMkLst>
            <pc:docMk/>
            <pc:sldMk cId="4212917468" sldId="260"/>
            <ac:spMk id="3" creationId="{4E809DF5-56B4-304A-8777-BB8576005AF2}"/>
          </ac:spMkLst>
        </pc:spChg>
        <pc:spChg chg="mod">
          <ac:chgData name="simon lipovsek" userId="3650c3036150aa91" providerId="Windows Live" clId="Web-{947E4157-BBBC-4A52-8FAB-7A4B0212A25D}" dt="2022-11-21T09:03:50.689" v="47"/>
          <ac:spMkLst>
            <pc:docMk/>
            <pc:sldMk cId="4212917468" sldId="260"/>
            <ac:spMk id="5" creationId="{0A79A912-225F-BE40-9F3E-0255524448CD}"/>
          </ac:spMkLst>
        </pc:spChg>
        <pc:spChg chg="mod">
          <ac:chgData name="simon lipovsek" userId="3650c3036150aa91" providerId="Windows Live" clId="Web-{947E4157-BBBC-4A52-8FAB-7A4B0212A25D}" dt="2022-11-21T09:03:50.689" v="47"/>
          <ac:spMkLst>
            <pc:docMk/>
            <pc:sldMk cId="4212917468" sldId="260"/>
            <ac:spMk id="6" creationId="{50B6C709-8794-DF4E-A15C-6E648F09DD12}"/>
          </ac:spMkLst>
        </pc:spChg>
        <pc:spChg chg="add del mod">
          <ac:chgData name="simon lipovsek" userId="3650c3036150aa91" providerId="Windows Live" clId="Web-{947E4157-BBBC-4A52-8FAB-7A4B0212A25D}" dt="2022-11-21T09:03:26.485" v="42"/>
          <ac:spMkLst>
            <pc:docMk/>
            <pc:sldMk cId="4212917468" sldId="260"/>
            <ac:spMk id="8" creationId="{D567FD68-0641-16EF-6A3F-687A3AEE28C7}"/>
          </ac:spMkLst>
        </pc:spChg>
        <pc:spChg chg="add del">
          <ac:chgData name="simon lipovsek" userId="3650c3036150aa91" providerId="Windows Live" clId="Web-{947E4157-BBBC-4A52-8FAB-7A4B0212A25D}" dt="2022-11-21T09:03:50.673" v="46"/>
          <ac:spMkLst>
            <pc:docMk/>
            <pc:sldMk cId="4212917468" sldId="260"/>
            <ac:spMk id="13" creationId="{E8756A42-D415-FCD5-F181-59421492994E}"/>
          </ac:spMkLst>
        </pc:spChg>
        <pc:spChg chg="add del">
          <ac:chgData name="simon lipovsek" userId="3650c3036150aa91" providerId="Windows Live" clId="Web-{947E4157-BBBC-4A52-8FAB-7A4B0212A25D}" dt="2022-11-21T09:03:37.579" v="44"/>
          <ac:spMkLst>
            <pc:docMk/>
            <pc:sldMk cId="4212917468" sldId="260"/>
            <ac:spMk id="14" creationId="{CDA1A2E9-63FE-408D-A803-8E306ECAB4B3}"/>
          </ac:spMkLst>
        </pc:spChg>
        <pc:spChg chg="add">
          <ac:chgData name="simon lipovsek" userId="3650c3036150aa91" providerId="Windows Live" clId="Web-{947E4157-BBBC-4A52-8FAB-7A4B0212A25D}" dt="2022-11-21T09:03:50.689" v="47"/>
          <ac:spMkLst>
            <pc:docMk/>
            <pc:sldMk cId="4212917468" sldId="260"/>
            <ac:spMk id="15" creationId="{CDA1A2E9-63FE-408D-A803-8E306ECAB4B3}"/>
          </ac:spMkLst>
        </pc:spChg>
        <pc:spChg chg="add del">
          <ac:chgData name="simon lipovsek" userId="3650c3036150aa91" providerId="Windows Live" clId="Web-{947E4157-BBBC-4A52-8FAB-7A4B0212A25D}" dt="2022-11-21T09:03:37.579" v="44"/>
          <ac:spMkLst>
            <pc:docMk/>
            <pc:sldMk cId="4212917468" sldId="260"/>
            <ac:spMk id="16" creationId="{FBE9F90C-C163-435B-9A68-D15C92D1CF2B}"/>
          </ac:spMkLst>
        </pc:spChg>
        <pc:spChg chg="add">
          <ac:chgData name="simon lipovsek" userId="3650c3036150aa91" providerId="Windows Live" clId="Web-{947E4157-BBBC-4A52-8FAB-7A4B0212A25D}" dt="2022-11-21T09:03:50.689" v="47"/>
          <ac:spMkLst>
            <pc:docMk/>
            <pc:sldMk cId="4212917468" sldId="260"/>
            <ac:spMk id="17" creationId="{FBE9F90C-C163-435B-9A68-D15C92D1CF2B}"/>
          </ac:spMkLst>
        </pc:spChg>
        <pc:spChg chg="add del">
          <ac:chgData name="simon lipovsek" userId="3650c3036150aa91" providerId="Windows Live" clId="Web-{947E4157-BBBC-4A52-8FAB-7A4B0212A25D}" dt="2022-11-21T09:03:37.579" v="44"/>
          <ac:spMkLst>
            <pc:docMk/>
            <pc:sldMk cId="4212917468" sldId="260"/>
            <ac:spMk id="18" creationId="{1A882A9F-F4E9-4E23-8F0B-20B5DF42EAA9}"/>
          </ac:spMkLst>
        </pc:spChg>
        <pc:spChg chg="add">
          <ac:chgData name="simon lipovsek" userId="3650c3036150aa91" providerId="Windows Live" clId="Web-{947E4157-BBBC-4A52-8FAB-7A4B0212A25D}" dt="2022-11-21T09:03:50.689" v="47"/>
          <ac:spMkLst>
            <pc:docMk/>
            <pc:sldMk cId="4212917468" sldId="260"/>
            <ac:spMk id="19" creationId="{2C910467-8185-45DD-B8A2-A88DF20DF6E0}"/>
          </ac:spMkLst>
        </pc:spChg>
        <pc:spChg chg="add">
          <ac:chgData name="simon lipovsek" userId="3650c3036150aa91" providerId="Windows Live" clId="Web-{947E4157-BBBC-4A52-8FAB-7A4B0212A25D}" dt="2022-11-21T09:03:50.689" v="47"/>
          <ac:spMkLst>
            <pc:docMk/>
            <pc:sldMk cId="4212917468" sldId="260"/>
            <ac:spMk id="20" creationId="{1A882A9F-F4E9-4E23-8F0B-20B5DF42EAA9}"/>
          </ac:spMkLst>
        </pc:spChg>
        <pc:graphicFrameChg chg="del">
          <ac:chgData name="simon lipovsek" userId="3650c3036150aa91" providerId="Windows Live" clId="Web-{947E4157-BBBC-4A52-8FAB-7A4B0212A25D}" dt="2022-11-21T08:54:46.966" v="41"/>
          <ac:graphicFrameMkLst>
            <pc:docMk/>
            <pc:sldMk cId="4212917468" sldId="260"/>
            <ac:graphicFrameMk id="4" creationId="{403CD5FD-27C3-4342-BE41-F411CB8D6931}"/>
          </ac:graphicFrameMkLst>
        </pc:graphicFrameChg>
        <pc:picChg chg="add mod ord">
          <ac:chgData name="simon lipovsek" userId="3650c3036150aa91" providerId="Windows Live" clId="Web-{947E4157-BBBC-4A52-8FAB-7A4B0212A25D}" dt="2022-11-21T09:03:50.689" v="47"/>
          <ac:picMkLst>
            <pc:docMk/>
            <pc:sldMk cId="4212917468" sldId="260"/>
            <ac:picMk id="9" creationId="{ED0D4501-835F-1EA6-8AF8-49A157CB9ECC}"/>
          </ac:picMkLst>
        </pc:picChg>
      </pc:sldChg>
      <pc:sldChg chg="del">
        <pc:chgData name="simon lipovsek" userId="3650c3036150aa91" providerId="Windows Live" clId="Web-{947E4157-BBBC-4A52-8FAB-7A4B0212A25D}" dt="2022-11-21T08:51:34.631" v="35"/>
        <pc:sldMkLst>
          <pc:docMk/>
          <pc:sldMk cId="1527386939" sldId="261"/>
        </pc:sldMkLst>
      </pc:sldChg>
      <pc:sldChg chg="addSp delSp modSp add replId">
        <pc:chgData name="simon lipovsek" userId="3650c3036150aa91" providerId="Windows Live" clId="Web-{947E4157-BBBC-4A52-8FAB-7A4B0212A25D}" dt="2022-11-21T09:04:24.784" v="56"/>
        <pc:sldMkLst>
          <pc:docMk/>
          <pc:sldMk cId="2006241115" sldId="276"/>
        </pc:sldMkLst>
        <pc:spChg chg="mod">
          <ac:chgData name="simon lipovsek" userId="3650c3036150aa91" providerId="Windows Live" clId="Web-{947E4157-BBBC-4A52-8FAB-7A4B0212A25D}" dt="2022-11-21T09:04:24.784" v="56"/>
          <ac:spMkLst>
            <pc:docMk/>
            <pc:sldMk cId="2006241115" sldId="276"/>
            <ac:spMk id="2" creationId="{F96F75DE-8A44-4EC5-83C6-95BDDF10DFD9}"/>
          </ac:spMkLst>
        </pc:spChg>
        <pc:spChg chg="mod">
          <ac:chgData name="simon lipovsek" userId="3650c3036150aa91" providerId="Windows Live" clId="Web-{947E4157-BBBC-4A52-8FAB-7A4B0212A25D}" dt="2022-11-21T09:04:24.784" v="56"/>
          <ac:spMkLst>
            <pc:docMk/>
            <pc:sldMk cId="2006241115" sldId="276"/>
            <ac:spMk id="3" creationId="{4E809DF5-56B4-304A-8777-BB8576005AF2}"/>
          </ac:spMkLst>
        </pc:spChg>
        <pc:spChg chg="mod">
          <ac:chgData name="simon lipovsek" userId="3650c3036150aa91" providerId="Windows Live" clId="Web-{947E4157-BBBC-4A52-8FAB-7A4B0212A25D}" dt="2022-11-21T09:04:24.784" v="56"/>
          <ac:spMkLst>
            <pc:docMk/>
            <pc:sldMk cId="2006241115" sldId="276"/>
            <ac:spMk id="5" creationId="{0A79A912-225F-BE40-9F3E-0255524448CD}"/>
          </ac:spMkLst>
        </pc:spChg>
        <pc:spChg chg="mod">
          <ac:chgData name="simon lipovsek" userId="3650c3036150aa91" providerId="Windows Live" clId="Web-{947E4157-BBBC-4A52-8FAB-7A4B0212A25D}" dt="2022-11-21T09:04:24.784" v="56"/>
          <ac:spMkLst>
            <pc:docMk/>
            <pc:sldMk cId="2006241115" sldId="276"/>
            <ac:spMk id="6" creationId="{50B6C709-8794-DF4E-A15C-6E648F09DD12}"/>
          </ac:spMkLst>
        </pc:spChg>
        <pc:spChg chg="add del mod">
          <ac:chgData name="simon lipovsek" userId="3650c3036150aa91" providerId="Windows Live" clId="Web-{947E4157-BBBC-4A52-8FAB-7A4B0212A25D}" dt="2022-11-21T09:04:08.908" v="52"/>
          <ac:spMkLst>
            <pc:docMk/>
            <pc:sldMk cId="2006241115" sldId="276"/>
            <ac:spMk id="7" creationId="{05ECFA92-8334-8300-BDB2-C6CDB3612DC9}"/>
          </ac:spMkLst>
        </pc:spChg>
        <pc:spChg chg="del">
          <ac:chgData name="simon lipovsek" userId="3650c3036150aa91" providerId="Windows Live" clId="Web-{947E4157-BBBC-4A52-8FAB-7A4B0212A25D}" dt="2022-11-21T09:04:24.784" v="56"/>
          <ac:spMkLst>
            <pc:docMk/>
            <pc:sldMk cId="2006241115" sldId="276"/>
            <ac:spMk id="15" creationId="{CDA1A2E9-63FE-408D-A803-8E306ECAB4B3}"/>
          </ac:spMkLst>
        </pc:spChg>
        <pc:spChg chg="del">
          <ac:chgData name="simon lipovsek" userId="3650c3036150aa91" providerId="Windows Live" clId="Web-{947E4157-BBBC-4A52-8FAB-7A4B0212A25D}" dt="2022-11-21T09:04:24.784" v="56"/>
          <ac:spMkLst>
            <pc:docMk/>
            <pc:sldMk cId="2006241115" sldId="276"/>
            <ac:spMk id="17" creationId="{FBE9F90C-C163-435B-9A68-D15C92D1CF2B}"/>
          </ac:spMkLst>
        </pc:spChg>
        <pc:spChg chg="del">
          <ac:chgData name="simon lipovsek" userId="3650c3036150aa91" providerId="Windows Live" clId="Web-{947E4157-BBBC-4A52-8FAB-7A4B0212A25D}" dt="2022-11-21T09:04:24.784" v="56"/>
          <ac:spMkLst>
            <pc:docMk/>
            <pc:sldMk cId="2006241115" sldId="276"/>
            <ac:spMk id="19" creationId="{2C910467-8185-45DD-B8A2-A88DF20DF6E0}"/>
          </ac:spMkLst>
        </pc:spChg>
        <pc:spChg chg="del">
          <ac:chgData name="simon lipovsek" userId="3650c3036150aa91" providerId="Windows Live" clId="Web-{947E4157-BBBC-4A52-8FAB-7A4B0212A25D}" dt="2022-11-21T09:04:24.784" v="56"/>
          <ac:spMkLst>
            <pc:docMk/>
            <pc:sldMk cId="2006241115" sldId="276"/>
            <ac:spMk id="20" creationId="{1A882A9F-F4E9-4E23-8F0B-20B5DF42EAA9}"/>
          </ac:spMkLst>
        </pc:spChg>
        <pc:spChg chg="add">
          <ac:chgData name="simon lipovsek" userId="3650c3036150aa91" providerId="Windows Live" clId="Web-{947E4157-BBBC-4A52-8FAB-7A4B0212A25D}" dt="2022-11-21T09:04:24.784" v="56"/>
          <ac:spMkLst>
            <pc:docMk/>
            <pc:sldMk cId="2006241115" sldId="276"/>
            <ac:spMk id="25" creationId="{46C2E80F-49A6-4372-B103-219D417A55ED}"/>
          </ac:spMkLst>
        </pc:spChg>
        <pc:picChg chg="add mod ord">
          <ac:chgData name="simon lipovsek" userId="3650c3036150aa91" providerId="Windows Live" clId="Web-{947E4157-BBBC-4A52-8FAB-7A4B0212A25D}" dt="2022-11-21T09:04:24.784" v="56"/>
          <ac:picMkLst>
            <pc:docMk/>
            <pc:sldMk cId="2006241115" sldId="276"/>
            <ac:picMk id="8" creationId="{13ABF611-EE33-E591-5AA7-A1187647CA87}"/>
          </ac:picMkLst>
        </pc:picChg>
        <pc:picChg chg="del">
          <ac:chgData name="simon lipovsek" userId="3650c3036150aa91" providerId="Windows Live" clId="Web-{947E4157-BBBC-4A52-8FAB-7A4B0212A25D}" dt="2022-11-21T09:04:04.486" v="51"/>
          <ac:picMkLst>
            <pc:docMk/>
            <pc:sldMk cId="2006241115" sldId="276"/>
            <ac:picMk id="9" creationId="{ED0D4501-835F-1EA6-8AF8-49A157CB9ECC}"/>
          </ac:picMkLst>
        </pc:picChg>
        <pc:picChg chg="add mod ord">
          <ac:chgData name="simon lipovsek" userId="3650c3036150aa91" providerId="Windows Live" clId="Web-{947E4157-BBBC-4A52-8FAB-7A4B0212A25D}" dt="2022-11-21T09:04:24.784" v="56"/>
          <ac:picMkLst>
            <pc:docMk/>
            <pc:sldMk cId="2006241115" sldId="276"/>
            <ac:picMk id="10" creationId="{C594D499-7E2A-457F-1461-D294281D03A1}"/>
          </ac:picMkLst>
        </pc:picChg>
      </pc:sldChg>
      <pc:sldChg chg="addSp delSp modSp new">
        <pc:chgData name="simon lipovsek" userId="3650c3036150aa91" providerId="Windows Live" clId="Web-{947E4157-BBBC-4A52-8FAB-7A4B0212A25D}" dt="2022-11-21T09:31:20.107" v="67" actId="1076"/>
        <pc:sldMkLst>
          <pc:docMk/>
          <pc:sldMk cId="1658014236" sldId="277"/>
        </pc:sldMkLst>
        <pc:spChg chg="mod">
          <ac:chgData name="simon lipovsek" userId="3650c3036150aa91" providerId="Windows Live" clId="Web-{947E4157-BBBC-4A52-8FAB-7A4B0212A25D}" dt="2022-11-21T09:31:11.388" v="64" actId="20577"/>
          <ac:spMkLst>
            <pc:docMk/>
            <pc:sldMk cId="1658014236" sldId="277"/>
            <ac:spMk id="2" creationId="{D59F2711-4C61-CC27-9163-361560923832}"/>
          </ac:spMkLst>
        </pc:spChg>
        <pc:spChg chg="del">
          <ac:chgData name="simon lipovsek" userId="3650c3036150aa91" providerId="Windows Live" clId="Web-{947E4157-BBBC-4A52-8FAB-7A4B0212A25D}" dt="2022-11-21T09:31:13.513" v="65"/>
          <ac:spMkLst>
            <pc:docMk/>
            <pc:sldMk cId="1658014236" sldId="277"/>
            <ac:spMk id="3" creationId="{91519F3A-C65A-640A-24E8-8E2873279493}"/>
          </ac:spMkLst>
        </pc:spChg>
        <pc:picChg chg="add mod">
          <ac:chgData name="simon lipovsek" userId="3650c3036150aa91" providerId="Windows Live" clId="Web-{947E4157-BBBC-4A52-8FAB-7A4B0212A25D}" dt="2022-11-21T09:31:20.107" v="67" actId="1076"/>
          <ac:picMkLst>
            <pc:docMk/>
            <pc:sldMk cId="1658014236" sldId="277"/>
            <ac:picMk id="4" creationId="{A671273A-D09D-FDEE-9B3D-5763FF3F1F8E}"/>
          </ac:picMkLst>
        </pc:picChg>
      </pc:sldChg>
      <pc:sldChg chg="new del">
        <pc:chgData name="simon lipovsek" userId="3650c3036150aa91" providerId="Windows Live" clId="Web-{947E4157-BBBC-4A52-8FAB-7A4B0212A25D}" dt="2022-11-21T09:13:21.115" v="58"/>
        <pc:sldMkLst>
          <pc:docMk/>
          <pc:sldMk cId="4027972092" sldId="277"/>
        </pc:sldMkLst>
      </pc:sldChg>
    </pc:docChg>
  </pc:docChgLst>
  <pc:docChgLst>
    <pc:chgData name="simon lipovsek" userId="3650c3036150aa91" providerId="Windows Live" clId="Web-{4C53F377-B1E8-45A4-95FE-6DB1DA279E2B}"/>
    <pc:docChg chg="delSld modSld sldOrd">
      <pc:chgData name="simon lipovsek" userId="3650c3036150aa91" providerId="Windows Live" clId="Web-{4C53F377-B1E8-45A4-95FE-6DB1DA279E2B}" dt="2022-11-21T09:42:32.048" v="10"/>
      <pc:docMkLst>
        <pc:docMk/>
      </pc:docMkLst>
      <pc:sldChg chg="addSp modSp del mod ord setBg">
        <pc:chgData name="simon lipovsek" userId="3650c3036150aa91" providerId="Windows Live" clId="Web-{4C53F377-B1E8-45A4-95FE-6DB1DA279E2B}" dt="2022-11-21T09:42:32.048" v="10"/>
        <pc:sldMkLst>
          <pc:docMk/>
          <pc:sldMk cId="445070695" sldId="267"/>
        </pc:sldMkLst>
        <pc:spChg chg="mod">
          <ac:chgData name="simon lipovsek" userId="3650c3036150aa91" providerId="Windows Live" clId="Web-{4C53F377-B1E8-45A4-95FE-6DB1DA279E2B}" dt="2022-11-21T09:42:06.547" v="4"/>
          <ac:spMkLst>
            <pc:docMk/>
            <pc:sldMk cId="445070695" sldId="267"/>
            <ac:spMk id="2" creationId="{42D1A202-23A3-4F3A-AA92-0172C8D2DA06}"/>
          </ac:spMkLst>
        </pc:spChg>
        <pc:spChg chg="mod">
          <ac:chgData name="simon lipovsek" userId="3650c3036150aa91" providerId="Windows Live" clId="Web-{4C53F377-B1E8-45A4-95FE-6DB1DA279E2B}" dt="2022-11-21T09:42:06.547" v="4"/>
          <ac:spMkLst>
            <pc:docMk/>
            <pc:sldMk cId="445070695" sldId="267"/>
            <ac:spMk id="3" creationId="{7B943E7C-A74D-4CB3-844B-51917C88C95F}"/>
          </ac:spMkLst>
        </pc:spChg>
        <pc:spChg chg="mod">
          <ac:chgData name="simon lipovsek" userId="3650c3036150aa91" providerId="Windows Live" clId="Web-{4C53F377-B1E8-45A4-95FE-6DB1DA279E2B}" dt="2022-11-21T09:42:06.547" v="4"/>
          <ac:spMkLst>
            <pc:docMk/>
            <pc:sldMk cId="445070695" sldId="267"/>
            <ac:spMk id="4" creationId="{3A738329-E174-7440-8FD5-179A15324C63}"/>
          </ac:spMkLst>
        </pc:spChg>
        <pc:spChg chg="mod">
          <ac:chgData name="simon lipovsek" userId="3650c3036150aa91" providerId="Windows Live" clId="Web-{4C53F377-B1E8-45A4-95FE-6DB1DA279E2B}" dt="2022-11-21T09:42:06.547" v="4"/>
          <ac:spMkLst>
            <pc:docMk/>
            <pc:sldMk cId="445070695" sldId="267"/>
            <ac:spMk id="5" creationId="{03FD8152-D9C3-204A-9444-45CD4F180EB4}"/>
          </ac:spMkLst>
        </pc:spChg>
        <pc:spChg chg="mod">
          <ac:chgData name="simon lipovsek" userId="3650c3036150aa91" providerId="Windows Live" clId="Web-{4C53F377-B1E8-45A4-95FE-6DB1DA279E2B}" dt="2022-11-21T09:42:06.547" v="4"/>
          <ac:spMkLst>
            <pc:docMk/>
            <pc:sldMk cId="445070695" sldId="267"/>
            <ac:spMk id="6" creationId="{B25B7362-01DC-0E4C-9B34-0DF3FD449CAD}"/>
          </ac:spMkLst>
        </pc:spChg>
        <pc:spChg chg="add">
          <ac:chgData name="simon lipovsek" userId="3650c3036150aa91" providerId="Windows Live" clId="Web-{4C53F377-B1E8-45A4-95FE-6DB1DA279E2B}" dt="2022-11-21T09:42:06.547" v="4"/>
          <ac:spMkLst>
            <pc:docMk/>
            <pc:sldMk cId="445070695" sldId="267"/>
            <ac:spMk id="12" creationId="{0288C6B4-AFC3-407F-A595-EFFD38D4CCAF}"/>
          </ac:spMkLst>
        </pc:spChg>
        <pc:spChg chg="add">
          <ac:chgData name="simon lipovsek" userId="3650c3036150aa91" providerId="Windows Live" clId="Web-{4C53F377-B1E8-45A4-95FE-6DB1DA279E2B}" dt="2022-11-21T09:42:06.547" v="4"/>
          <ac:spMkLst>
            <pc:docMk/>
            <pc:sldMk cId="445070695" sldId="267"/>
            <ac:spMk id="14" creationId="{CF236821-17FE-429B-8D2C-08E13A64EA40}"/>
          </ac:spMkLst>
        </pc:spChg>
        <pc:spChg chg="add">
          <ac:chgData name="simon lipovsek" userId="3650c3036150aa91" providerId="Windows Live" clId="Web-{4C53F377-B1E8-45A4-95FE-6DB1DA279E2B}" dt="2022-11-21T09:42:06.547" v="4"/>
          <ac:spMkLst>
            <pc:docMk/>
            <pc:sldMk cId="445070695" sldId="267"/>
            <ac:spMk id="16" creationId="{C0BDBCD2-E081-43AB-9119-C55465E59757}"/>
          </ac:spMkLst>
        </pc:spChg>
        <pc:spChg chg="add">
          <ac:chgData name="simon lipovsek" userId="3650c3036150aa91" providerId="Windows Live" clId="Web-{4C53F377-B1E8-45A4-95FE-6DB1DA279E2B}" dt="2022-11-21T09:42:06.547" v="4"/>
          <ac:spMkLst>
            <pc:docMk/>
            <pc:sldMk cId="445070695" sldId="267"/>
            <ac:spMk id="18" creationId="{98E79BE4-34FE-485A-98A5-92CE8F7C4743}"/>
          </ac:spMkLst>
        </pc:spChg>
        <pc:spChg chg="add">
          <ac:chgData name="simon lipovsek" userId="3650c3036150aa91" providerId="Windows Live" clId="Web-{4C53F377-B1E8-45A4-95FE-6DB1DA279E2B}" dt="2022-11-21T09:42:06.547" v="4"/>
          <ac:spMkLst>
            <pc:docMk/>
            <pc:sldMk cId="445070695" sldId="267"/>
            <ac:spMk id="20" creationId="{7A5F0580-5EE9-419F-96EE-B6529EF6E7D0}"/>
          </ac:spMkLst>
        </pc:spChg>
        <pc:picChg chg="add mod ord">
          <ac:chgData name="simon lipovsek" userId="3650c3036150aa91" providerId="Windows Live" clId="Web-{4C53F377-B1E8-45A4-95FE-6DB1DA279E2B}" dt="2022-11-21T09:42:06.547" v="4"/>
          <ac:picMkLst>
            <pc:docMk/>
            <pc:sldMk cId="445070695" sldId="267"/>
            <ac:picMk id="7" creationId="{34AD8718-968B-2A1F-F98E-A05B457FECF3}"/>
          </ac:picMkLst>
        </pc:picChg>
      </pc:sldChg>
      <pc:sldChg chg="addSp delSp modSp mod setBg">
        <pc:chgData name="simon lipovsek" userId="3650c3036150aa91" providerId="Windows Live" clId="Web-{4C53F377-B1E8-45A4-95FE-6DB1DA279E2B}" dt="2022-11-21T09:42:28.438" v="9"/>
        <pc:sldMkLst>
          <pc:docMk/>
          <pc:sldMk cId="1658014236" sldId="277"/>
        </pc:sldMkLst>
        <pc:spChg chg="mod">
          <ac:chgData name="simon lipovsek" userId="3650c3036150aa91" providerId="Windows Live" clId="Web-{4C53F377-B1E8-45A4-95FE-6DB1DA279E2B}" dt="2022-11-21T09:42:28.438" v="9"/>
          <ac:spMkLst>
            <pc:docMk/>
            <pc:sldMk cId="1658014236" sldId="277"/>
            <ac:spMk id="2" creationId="{D59F2711-4C61-CC27-9163-361560923832}"/>
          </ac:spMkLst>
        </pc:spChg>
        <pc:spChg chg="add">
          <ac:chgData name="simon lipovsek" userId="3650c3036150aa91" providerId="Windows Live" clId="Web-{4C53F377-B1E8-45A4-95FE-6DB1DA279E2B}" dt="2022-11-21T09:42:28.438" v="9"/>
          <ac:spMkLst>
            <pc:docMk/>
            <pc:sldMk cId="1658014236" sldId="277"/>
            <ac:spMk id="8" creationId="{D4771268-CB57-404A-9271-370EB28F6090}"/>
          </ac:spMkLst>
        </pc:spChg>
        <pc:picChg chg="add mod">
          <ac:chgData name="simon lipovsek" userId="3650c3036150aa91" providerId="Windows Live" clId="Web-{4C53F377-B1E8-45A4-95FE-6DB1DA279E2B}" dt="2022-11-21T09:42:28.438" v="9"/>
          <ac:picMkLst>
            <pc:docMk/>
            <pc:sldMk cId="1658014236" sldId="277"/>
            <ac:picMk id="3" creationId="{0F5305EF-41BF-47CF-8003-DEEB79788C38}"/>
          </ac:picMkLst>
        </pc:picChg>
        <pc:picChg chg="del">
          <ac:chgData name="simon lipovsek" userId="3650c3036150aa91" providerId="Windows Live" clId="Web-{4C53F377-B1E8-45A4-95FE-6DB1DA279E2B}" dt="2022-11-21T09:42:17.188" v="6"/>
          <ac:picMkLst>
            <pc:docMk/>
            <pc:sldMk cId="1658014236" sldId="277"/>
            <ac:picMk id="4" creationId="{A671273A-D09D-FDEE-9B3D-5763FF3F1F8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11/28/2022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11/28/2022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11/28/2022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11/28/2022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11/28/2022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11/28/2022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11/28/2022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11/28/2022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11/28/2022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/>
          <a:lstStyle/>
          <a:p>
            <a:r>
              <a:rPr lang="en-US" dirty="0"/>
              <a:t>Projekt 555- </a:t>
            </a:r>
            <a:r>
              <a:rPr lang="en-US" dirty="0" err="1"/>
              <a:t>brezžično</a:t>
            </a:r>
            <a:r>
              <a:rPr lang="en-US" dirty="0"/>
              <a:t> </a:t>
            </a:r>
            <a:r>
              <a:rPr lang="en-US" dirty="0" err="1"/>
              <a:t>napajanje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Simon Lipovšek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9836233-B956-7258-708E-B3CEF64D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NE 555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A66C8A5B-68DA-1A2C-45D3-8E98E2573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Char char="•"/>
            </a:pPr>
            <a:r>
              <a:rPr lang="sl-SI" dirty="0"/>
              <a:t>1971</a:t>
            </a:r>
          </a:p>
          <a:p>
            <a:pPr marL="457200" indent="-457200">
              <a:buChar char="•"/>
            </a:pPr>
            <a:r>
              <a:rPr lang="sl-SI" dirty="0"/>
              <a:t>4 različne načine sestave:</a:t>
            </a:r>
          </a:p>
          <a:p>
            <a:pPr marL="914400" lvl="1" indent="-457200">
              <a:buChar char="•"/>
            </a:pPr>
            <a:r>
              <a:rPr lang="sl-SI" dirty="0" err="1"/>
              <a:t>Astabilni</a:t>
            </a:r>
          </a:p>
          <a:p>
            <a:pPr marL="914400" lvl="1" indent="-457200">
              <a:buChar char="•"/>
            </a:pPr>
            <a:r>
              <a:rPr lang="sl-SI" dirty="0"/>
              <a:t>Bistabilni</a:t>
            </a:r>
          </a:p>
          <a:p>
            <a:pPr marL="914400" lvl="1" indent="-457200">
              <a:buChar char="•"/>
            </a:pPr>
            <a:r>
              <a:rPr lang="sl-SI" dirty="0" err="1"/>
              <a:t>Monostabilni</a:t>
            </a:r>
          </a:p>
          <a:p>
            <a:pPr marL="914400" lvl="1" indent="-457200">
              <a:buChar char="•"/>
            </a:pPr>
            <a:r>
              <a:rPr lang="sl-SI" dirty="0"/>
              <a:t>Šmitov sprožilec</a:t>
            </a:r>
          </a:p>
          <a:p>
            <a:endParaRPr lang="sl-SI" dirty="0"/>
          </a:p>
          <a:p>
            <a:endParaRPr lang="sl-SI" dirty="0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F87A6401-73BF-32C3-544C-3465B096A8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11/28/2022</a:t>
            </a:fld>
            <a:endParaRPr lang="en-US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D1D6E662-32F9-ECA3-0A9F-DD584DDC3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2AFDED54-4FE1-F581-405F-2A6DB3514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04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0"/>
            <a:ext cx="3904488" cy="4233672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15568"/>
            <a:ext cx="3364992" cy="284378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NE 555 </a:t>
            </a:r>
            <a:endParaRPr lang="en-US" sz="5000" kern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846320"/>
            <a:ext cx="2395728" cy="1563624"/>
          </a:xfrm>
          <a:prstGeom prst="rect">
            <a:avLst/>
          </a:prstGeom>
          <a:solidFill>
            <a:schemeClr val="accent1">
              <a:alpha val="94902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910467-8185-45DD-B8A2-A88DF20DF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1995" y="450221"/>
            <a:ext cx="7207948" cy="5948859"/>
          </a:xfrm>
          <a:prstGeom prst="rect">
            <a:avLst/>
          </a:prstGeom>
          <a:solidFill>
            <a:srgbClr val="7F7F7F">
              <a:alpha val="24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Slika 7">
            <a:extLst>
              <a:ext uri="{FF2B5EF4-FFF2-40B4-BE49-F238E27FC236}">
                <a16:creationId xmlns:a16="http://schemas.microsoft.com/office/drawing/2014/main" id="{CF997A68-BF74-9272-E31B-DB446E955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238" y="672149"/>
            <a:ext cx="6640766" cy="551183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2058" y="6407779"/>
            <a:ext cx="66751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7520" y="4835010"/>
            <a:ext cx="1349026" cy="1572768"/>
          </a:xfrm>
          <a:prstGeom prst="rect">
            <a:avLst/>
          </a:prstGeom>
          <a:solidFill>
            <a:srgbClr val="81715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63824" y="5120640"/>
            <a:ext cx="1060704" cy="10241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294A09A9-5501-47C1-A89A-A340965A2BE2}" type="slidenum">
              <a:rPr lang="en-US" sz="44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3</a:t>
            </a:fld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7391" y="640777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E1707CF3-9BC4-A745-ACDA-A73543D800FE}" type="datetime1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11/28/2022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5">
            <a:extLst>
              <a:ext uri="{FF2B5EF4-FFF2-40B4-BE49-F238E27FC236}">
                <a16:creationId xmlns:a16="http://schemas.microsoft.com/office/drawing/2014/main" id="{12875CF3-B6E6-9813-98FD-335A1857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8650"/>
            <a:ext cx="4764088" cy="4368800"/>
          </a:xfrm>
          <a:prstGeom prst="rect">
            <a:avLst/>
          </a:prstGeom>
        </p:spPr>
      </p:pic>
      <p:pic>
        <p:nvPicPr>
          <p:cNvPr id="6" name="Slika 6">
            <a:extLst>
              <a:ext uri="{FF2B5EF4-FFF2-40B4-BE49-F238E27FC236}">
                <a16:creationId xmlns:a16="http://schemas.microsoft.com/office/drawing/2014/main" id="{BB10FCE1-16F6-F1BE-16D0-F9456FE42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138" y="1898650"/>
            <a:ext cx="5678488" cy="436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r>
              <a:rPr lang="en-US" sz="5400"/>
              <a:t>Izbrano vezje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Annual revenue growth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D59F2711-4C61-CC27-9163-361560923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Simulacija vezja</a:t>
            </a:r>
          </a:p>
        </p:txBody>
      </p:sp>
      <p:pic>
        <p:nvPicPr>
          <p:cNvPr id="4" name="Slika 4">
            <a:extLst>
              <a:ext uri="{FF2B5EF4-FFF2-40B4-BE49-F238E27FC236}">
                <a16:creationId xmlns:a16="http://schemas.microsoft.com/office/drawing/2014/main" id="{4F66178A-DF2D-A5B0-9575-98DEC78D5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078" y="643466"/>
            <a:ext cx="668917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1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0"/>
            <a:ext cx="3904488" cy="4233672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15568"/>
            <a:ext cx="3364992" cy="28437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Izvedba</a:t>
            </a: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846320"/>
            <a:ext cx="2395728" cy="1563624"/>
          </a:xfrm>
          <a:prstGeom prst="rect">
            <a:avLst/>
          </a:prstGeom>
          <a:solidFill>
            <a:schemeClr val="accent1">
              <a:alpha val="94902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2C910467-8185-45DD-B8A2-A88DF20DF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1995" y="450221"/>
            <a:ext cx="7207948" cy="5948859"/>
          </a:xfrm>
          <a:prstGeom prst="rect">
            <a:avLst/>
          </a:prstGeom>
          <a:solidFill>
            <a:srgbClr val="7F7F7F">
              <a:alpha val="24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Slika 9">
            <a:extLst>
              <a:ext uri="{FF2B5EF4-FFF2-40B4-BE49-F238E27FC236}">
                <a16:creationId xmlns:a16="http://schemas.microsoft.com/office/drawing/2014/main" id="{ED0D4501-835F-1EA6-8AF8-49A157CB9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365703" y="2187903"/>
            <a:ext cx="5511835" cy="248032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058" y="6407779"/>
            <a:ext cx="66751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7520" y="4835010"/>
            <a:ext cx="1349026" cy="1572768"/>
          </a:xfrm>
          <a:prstGeom prst="rect">
            <a:avLst/>
          </a:prstGeom>
          <a:solidFill>
            <a:srgbClr val="5D5D4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63824" y="5120640"/>
            <a:ext cx="1060704" cy="10241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294A09A9-5501-47C1-A89A-A340965A2BE2}" type="slidenum">
              <a:rPr lang="en-US" sz="44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6</a:t>
            </a:fld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09DF5-56B4-304A-8777-BB8576005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67391" y="640777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699C8CE-7534-A244-ABE9-5BED2DFEFBDF}" type="datetime1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11/28/2022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Slika 9" descr="Slika, ki vsebuje besede besedilo&#10;&#10;Opis je samodejno ustvarjen">
            <a:extLst>
              <a:ext uri="{FF2B5EF4-FFF2-40B4-BE49-F238E27FC236}">
                <a16:creationId xmlns:a16="http://schemas.microsoft.com/office/drawing/2014/main" id="{13ABF611-EE33-E591-5AA7-A1187647C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4300" y="484188"/>
            <a:ext cx="6513513" cy="2892425"/>
          </a:xfrm>
        </p:spPr>
      </p:pic>
      <p:pic>
        <p:nvPicPr>
          <p:cNvPr id="10" name="Slika 10" descr="Slika, ki vsebuje besede besedilo&#10;&#10;Opis je samodejno ustvarjen">
            <a:extLst>
              <a:ext uri="{FF2B5EF4-FFF2-40B4-BE49-F238E27FC236}">
                <a16:creationId xmlns:a16="http://schemas.microsoft.com/office/drawing/2014/main" id="{C594D499-7E2A-457F-1461-D294281D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300" y="3448050"/>
            <a:ext cx="6513513" cy="2892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Rezultati</a:t>
            </a:r>
            <a:endParaRPr lang="en-US" kern="12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0305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6220" y="6356350"/>
            <a:ext cx="62758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09DF5-56B4-304A-8777-BB8576005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2293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spcAft>
                <a:spcPts val="600"/>
              </a:spcAft>
            </a:pPr>
            <a:fld id="{7699C8CE-7534-A244-ABE9-5BED2DFEFBDF}" type="datetime1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</a:pPr>
              <a:t>11/28/2022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241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65A7-995A-9F45-891C-82D9B9D4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961" y="1791018"/>
            <a:ext cx="8412079" cy="2810460"/>
          </a:xfrm>
        </p:spPr>
        <p:txBody>
          <a:bodyPr>
            <a:normAutofit/>
          </a:bodyPr>
          <a:lstStyle/>
          <a:p>
            <a:r>
              <a:rPr lang="en-US" sz="6000" dirty="0"/>
              <a:t>Hvala za </a:t>
            </a:r>
            <a:r>
              <a:rPr lang="en-US" sz="6000" err="1"/>
              <a:t>vašo</a:t>
            </a:r>
            <a:r>
              <a:rPr lang="en-US" sz="6000" dirty="0"/>
              <a:t> </a:t>
            </a:r>
            <a:r>
              <a:rPr lang="en-US" sz="6000" err="1"/>
              <a:t>pozornost</a:t>
            </a:r>
            <a:endParaRPr lang="en-US" sz="6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78654B-08C9-4C41-8BEC-DFB720245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6250" y="4574039"/>
            <a:ext cx="3511550" cy="679450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F7063-A64B-CB42-8BBF-BF524242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75428-5BE0-934D-BB71-675F8E23A386}" type="datetime1">
              <a:rPr lang="en-US" smtClean="0"/>
              <a:t>11/28/2022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3A5E2-8F37-D546-BCD9-24A2037B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83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615295-94F6-4CE2-A1B1-6B7E1DAA5AD6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{1A20FF58-FB13-49CB-8EB2-75780775C56C}tf45331398_win32</Template>
  <Application>Microsoft Office PowerPoint</Application>
  <PresentationFormat>Širokozaslonsko</PresentationFormat>
  <Slides>8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Naslovi diapozitivov</vt:lpstr>
      </vt:variant>
      <vt:variant>
        <vt:i4>8</vt:i4>
      </vt:variant>
    </vt:vector>
  </HeadingPairs>
  <TitlesOfParts>
    <vt:vector size="9" baseType="lpstr">
      <vt:lpstr>Office Theme</vt:lpstr>
      <vt:lpstr>Projekt 555- brezžično napajanje</vt:lpstr>
      <vt:lpstr>NE 555</vt:lpstr>
      <vt:lpstr>NE 555 </vt:lpstr>
      <vt:lpstr>Izbrano vezje</vt:lpstr>
      <vt:lpstr>Simulacija vezja</vt:lpstr>
      <vt:lpstr>Izvedba</vt:lpstr>
      <vt:lpstr>Rezultati</vt:lpstr>
      <vt:lpstr>Hvala za vašo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Simon Lipovšek (E4A)</dc:creator>
  <cp:revision>50</cp:revision>
  <dcterms:created xsi:type="dcterms:W3CDTF">2022-11-20T16:06:01Z</dcterms:created>
  <dcterms:modified xsi:type="dcterms:W3CDTF">2022-11-29T07:15:24Z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